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70" r:id="rId9"/>
    <p:sldId id="271" r:id="rId10"/>
    <p:sldId id="263" r:id="rId11"/>
    <p:sldId id="264" r:id="rId12"/>
    <p:sldId id="265" r:id="rId13"/>
    <p:sldId id="266" r:id="rId14"/>
    <p:sldId id="267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209B6-682E-4BE3-97A4-59DEB567A577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A719-52D0-424D-8845-4C230BC68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5706-1454-4BCC-8D05-E5C3B8A5208F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83F28-8E57-41E8-AE0A-3C0F1A11C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A5D8-9B4E-46FC-AA80-C10B4EC904AF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8E4D-59F5-45D3-9AD0-BFB30508F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629A-0F44-4FDE-A759-F376590A26D9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C77CC-83AC-4AC0-ADB5-9703E0E48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09B2-54AD-4D91-9FC9-57FFFB781F34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6C40-D255-46B9-89DB-E403F2F71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228A-5EEE-43F9-B0AD-5F9C20C11776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D8716-33A4-4E9F-BBCB-3FC82C632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F4EF-281F-4A24-9ABE-2AADB85F836B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CCEA-8F1C-41ED-A818-1517298F6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11AC-2CB6-42EE-8E40-73302779EEAF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1F63-554E-4C91-B791-8491B5101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57BF-1268-4123-9E07-59774C1785B9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5D1F-8941-420B-B317-60542B65E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15B2-E29C-4DCD-B6C1-B1F4B1526D96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380A6-1F89-416B-BFD4-58477B6D9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A908-ADA0-42C5-8C95-F2B77CB173B8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A4D1-06D1-4687-80BD-851F44393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9AFA86-7ACF-46FB-BFC7-CE8CD36A6888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81977E-0DF1-45A8-AB6F-ABBC0E8A0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cuments\&#1040;&#1090;&#1090;&#1077;&#1089;&#1090;&#1072;&#1094;&#1080;&#1103;\&#1055;&#1056;&#1045;&#1047;&#1045;&#1053;&#1058;&#1040;&#1062;&#1048;&#1048;\&#1056;&#1072;&#1093;&#1084;&#1072;&#1085;&#1080;&#1085;&#1086;&#1074;%20&#1057;&#1042;\&#1056;&#1072;&#1093;&#1084;&#1072;&#1085;&#1080;&#1085;&#1086;&#1074;%20-%20&#1055;&#1088;&#1077;&#1083;&#1102;&#1076;&#1080;&#1103;%20&#1076;&#1086;%20&#1076;&#1080;&#1077;&#1079;%20&#1084;&#1080;&#1085;&#1086;&#1088;%20%20(audiopoisk.com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photofile.ru/users/maryika/115720340/140928328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hotofile.ru/users/maryika/115720340/140928337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gallery.lariel.ru/images/pictures/26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g-fotki.yandex.ru/get/3712/tis-valentina.e/0_17344_dff55b92_X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4%D0%B0%D0%B9%D0%BB:Rachmaninov_peinture.jpg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Rachmaninov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otopedia.ru/files/images/rahman/267_rahman03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cuments\&#1040;&#1090;&#1090;&#1077;&#1089;&#1090;&#1072;&#1094;&#1080;&#1103;\&#1055;&#1056;&#1045;&#1047;&#1045;&#1053;&#1058;&#1040;&#1062;&#1048;&#1048;\&#1056;&#1072;&#1093;&#1084;&#1072;&#1085;&#1080;&#1085;&#1086;&#1074;%20&#1057;&#1042;\&#1048;&#1090;&#1072;&#1083;&#1100;&#1103;&#1085;&#1089;&#1082;&#1072;&#1103;%20&#1087;&#1086;&#1083;&#1100;&#1082;&#1072;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otopedia.ru/files/images/rahman/266_rahman02.jpg" TargetMode="External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user\Documents\&#1040;&#1090;&#1090;&#1077;&#1089;&#1090;&#1072;&#1094;&#1080;&#1103;\&#1055;&#1056;&#1045;&#1047;&#1045;&#1053;&#1058;&#1040;&#1062;&#1048;&#1048;\&#1056;&#1072;&#1093;&#1084;&#1072;&#1085;&#1080;&#1085;&#1086;&#1074;%20&#1057;&#1042;\&#1088;&#1072;&#1093;&#1084;&#1072;&#1085;&#1080;&#1085;&#1086;&#1074;%20&#1042;&#1077;&#1089;&#1077;&#1085;&#1085;&#1080;&#1077;%20&#1074;&#1086;&#1076;&#1099;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12.nnm.ru/6/c/3/f/5/120fc21a3193347abddf2657a83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g12.nnm.ru/5/4/4/3/3/f16939893566f4d72bbdf111244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&#1040;&#1090;&#1090;&#1077;&#1089;&#1090;&#1072;&#1094;&#1080;&#1103;\&#1055;&#1056;&#1045;&#1047;&#1045;&#1053;&#1058;&#1040;&#1062;&#1048;&#1048;\&#1056;&#1072;&#1093;&#1084;&#1072;&#1085;&#1080;&#1085;&#1086;&#1074;%20&#1057;&#1042;\&#1056;&#1072;&#1093;&#1084;&#1072;&#1085;&#1080;&#1085;&#1086;&#1074;_&#1050;&#1086;&#1085;&#1094;&#1077;&#1088;&#1090;%20&#8470;2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g12.nnm.ru/8/e/c/2/4/cfd6c3fd4e42d3a82c606c36f7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214313"/>
            <a:ext cx="8429625" cy="6357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/>
              <a:t>РАХМАНИНОВ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/>
              <a:t>СЕРГЕЙ ВАСИЛЬЕВИЧ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20.03.1873-28.03.1943</a:t>
            </a:r>
          </a:p>
        </p:txBody>
      </p:sp>
      <p:pic>
        <p:nvPicPr>
          <p:cNvPr id="13317" name="Рахманинов - Прелюдия до диез минор  (audiopoisk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3087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999" fill="hold"/>
                                        <p:tgtEl>
                                          <p:spTgt spid="13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hotofile.ru/photo/maryika/115720340/xlarge/14092832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85750"/>
            <a:ext cx="8429625" cy="6215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hotofile.ru/photo/maryika/115720340/xlarge/14092833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357188"/>
            <a:ext cx="8286750" cy="6143625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5 из 500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28625"/>
            <a:ext cx="8286750" cy="628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15 из 500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285750"/>
            <a:ext cx="7786687" cy="6357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 flipV="1">
            <a:off x="411163" y="6000750"/>
            <a:ext cx="46037" cy="7143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ии</a:t>
            </a:r>
            <a:endParaRPr lang="ru-RU" dirty="0"/>
          </a:p>
        </p:txBody>
      </p:sp>
      <p:pic>
        <p:nvPicPr>
          <p:cNvPr id="5" name="Содержимое 4" descr="http://upload.wikimedia.org/wikipedia/commons/thumb/4/46/Rachmaninov_peinture.jpg/200px-Rachmaninov_peintur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85938" y="285750"/>
            <a:ext cx="5357812" cy="62865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3100387"/>
          </a:xfrm>
        </p:spPr>
        <p:txBody>
          <a:bodyPr/>
          <a:lstStyle/>
          <a:p>
            <a:pPr algn="l"/>
            <a:r>
              <a:rPr lang="ru-RU" sz="1800" dirty="0" smtClean="0"/>
              <a:t>Работа выполнена </a:t>
            </a:r>
            <a:r>
              <a:rPr lang="ru-RU" sz="1800" dirty="0" err="1" smtClean="0"/>
              <a:t>Трубицыной</a:t>
            </a:r>
            <a:r>
              <a:rPr lang="ru-RU" sz="1800" dirty="0" smtClean="0"/>
              <a:t> </a:t>
            </a:r>
            <a:r>
              <a:rPr lang="ru-RU" sz="1800" dirty="0" smtClean="0"/>
              <a:t>СВ  муз/рук </a:t>
            </a:r>
            <a:r>
              <a:rPr lang="ru-RU" sz="1800" dirty="0" smtClean="0"/>
              <a:t>501</a:t>
            </a:r>
            <a:r>
              <a:rPr lang="ru-RU" sz="1800" dirty="0" smtClean="0"/>
              <a:t> </a:t>
            </a:r>
            <a:r>
              <a:rPr lang="ru-RU" sz="1800" dirty="0" smtClean="0"/>
              <a:t>ДОУ </a:t>
            </a:r>
            <a:r>
              <a:rPr lang="ru-RU" sz="1800" dirty="0" smtClean="0"/>
              <a:t> </a:t>
            </a:r>
            <a:r>
              <a:rPr lang="ru-RU" sz="1800" dirty="0" smtClean="0"/>
              <a:t>«Медвежонок»</a:t>
            </a:r>
            <a:r>
              <a:rPr lang="ru-RU" sz="1800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Использовался материал с сайта:</a:t>
            </a:r>
            <a:br>
              <a:rPr lang="ru-RU" sz="1800" dirty="0" smtClean="0"/>
            </a:br>
            <a:r>
              <a:rPr lang="en-US" sz="1800" dirty="0" smtClean="0"/>
              <a:t> http://</a:t>
            </a:r>
            <a:r>
              <a:rPr lang="en-US" sz="1800" dirty="0" smtClean="0"/>
              <a:t>nnm.ru/blogs/utvamu/rachmaninoff-edition-complete-works-20</a:t>
            </a:r>
            <a:r>
              <a:rPr lang="ru-RU" sz="1800" dirty="0" smtClean="0"/>
              <a:t>15</a:t>
            </a:r>
            <a:r>
              <a:rPr lang="en-US" sz="1800" dirty="0" smtClean="0"/>
              <a:t>/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Картины  И.Левитана «Тихая обитель» 1890г.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«Золотой плес»  1889г.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«Вечерний звон» 1892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50" cy="6369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Сергей Васильевич Рахманинов </a:t>
            </a:r>
            <a:r>
              <a:rPr lang="ru-RU" sz="2800" dirty="0" smtClean="0"/>
              <a:t>великий  русский композитор. Родился </a:t>
            </a:r>
            <a:r>
              <a:rPr lang="ru-RU" sz="2800" dirty="0"/>
              <a:t>20 марта 1873 году в имении своих родителе в деревенской глуши в Новгородской губернии. 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Содержимое 3" descr="http://www.hrono.ru/img/lica/rahmanin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71938" y="285750"/>
            <a:ext cx="4572000" cy="6286500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2714625" cy="62865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С самого рождения мальчик рос в окружении пленительной, но суровой красоты русской северной природы: дремучих лесов , бескрайних просторов заснеженных полей, живописных берегов реки </a:t>
            </a:r>
            <a:r>
              <a:rPr lang="ru-RU" sz="2400" dirty="0" smtClean="0"/>
              <a:t>Волхов.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5362" name="Содержимое 3" descr="http://upload.wikimedia.org/wikipedia/commons/thumb/1/11/Rachmaninov.jpg/200px-Rachmaninov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75" y="357188"/>
            <a:ext cx="5214938" cy="6072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8" cy="62976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Родители маленького Сережи играли на рояле и мальчика уже с </a:t>
            </a:r>
            <a:r>
              <a:rPr lang="ru-RU" sz="2400" dirty="0" smtClean="0"/>
              <a:t>ранних </a:t>
            </a:r>
            <a:r>
              <a:rPr lang="ru-RU" sz="2400" dirty="0"/>
              <a:t>лет начали учить </a:t>
            </a:r>
            <a:r>
              <a:rPr lang="ru-RU" sz="2400" dirty="0" smtClean="0"/>
              <a:t>музыке.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Его одаренность проявилась </a:t>
            </a:r>
            <a:r>
              <a:rPr lang="ru-RU" sz="2400" dirty="0" smtClean="0"/>
              <a:t>в 4 года. </a:t>
            </a:r>
            <a:r>
              <a:rPr lang="ru-RU" sz="2400" dirty="0"/>
              <a:t>Он закончил московскую консерваторию с золотой медалью, и его имя было занесено на мраморную доску консерватории.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6386" name="Содержимое 3" descr="Рахманинов, Сергей Васильевич, портрет">
            <a:hlinkClick r:id="rId3" tooltip="&quot;Рахманинов, Сергей Васильевич, портрет&quot;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779838" y="260350"/>
            <a:ext cx="5000625" cy="6357938"/>
          </a:xfrm>
        </p:spPr>
      </p:pic>
      <p:pic>
        <p:nvPicPr>
          <p:cNvPr id="16388" name="Итальянская польк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63087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609" fill="hold"/>
                                        <p:tgtEl>
                                          <p:spTgt spid="16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/>
              <a:t/>
            </a:r>
            <a:br>
              <a:rPr lang="ru-RU" b="0" dirty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/>
              <a:t/>
            </a:r>
            <a:br>
              <a:rPr lang="ru-RU" b="0" dirty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/>
              <a:t/>
            </a:r>
            <a:br>
              <a:rPr lang="ru-RU" b="0" dirty="0"/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63"/>
            <a:ext cx="3008313" cy="56261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Тесная творческая и жизненная дружба связывала Сергея Рахманинова с известным  русским певцом Фёдором Шаляпиным.</a:t>
            </a:r>
            <a:endParaRPr lang="ru-RU" sz="2800" dirty="0"/>
          </a:p>
        </p:txBody>
      </p:sp>
      <p:pic>
        <p:nvPicPr>
          <p:cNvPr id="17411" name="Содержимое 4" descr="http://www.hrono.ru/img/foto/shlp1916rahm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428625"/>
            <a:ext cx="4929188" cy="5929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8313" y="260350"/>
            <a:ext cx="3598862" cy="58404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О</a:t>
            </a:r>
            <a:r>
              <a:rPr lang="ru-RU" sz="2400" dirty="0"/>
              <a:t>н был известен не только как известный композитор, но и как дирижер и  исполнитель. </a:t>
            </a:r>
            <a:r>
              <a:rPr lang="ru-RU" sz="2400" dirty="0" smtClean="0"/>
              <a:t>Он  </a:t>
            </a:r>
            <a:r>
              <a:rPr lang="ru-RU" sz="2400" dirty="0"/>
              <a:t>много гастролировал по миру с </a:t>
            </a:r>
            <a:r>
              <a:rPr lang="ru-RU" sz="2400" dirty="0" smtClean="0"/>
              <a:t>концертами.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В </a:t>
            </a:r>
            <a:r>
              <a:rPr lang="ru-RU" sz="2400" dirty="0"/>
              <a:t>конце жизни жил за границей, но всегда  вспоминал Родину . </a:t>
            </a: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Его </a:t>
            </a:r>
            <a:r>
              <a:rPr lang="ru-RU" sz="2400" dirty="0"/>
              <a:t>произведения пронизаны ясным оптимистическим настроением. К ним </a:t>
            </a:r>
            <a:r>
              <a:rPr lang="ru-RU" sz="2400" dirty="0" smtClean="0"/>
              <a:t>относится романс: «Весенние воды».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</p:txBody>
      </p:sp>
      <p:pic>
        <p:nvPicPr>
          <p:cNvPr id="18435" name="Содержимое 4" descr="Рахманинов, Сергей Васильевич, фотография">
            <a:hlinkClick r:id="rId3" tooltip="&quot;Рахманинов, Сергей Васильевич, фотография&quot;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6250" y="285750"/>
            <a:ext cx="4500563" cy="5857875"/>
          </a:xfrm>
        </p:spPr>
      </p:pic>
      <p:pic>
        <p:nvPicPr>
          <p:cNvPr id="18437" name="рахманинов Весенние воды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58769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646" fill="hold"/>
                                        <p:tgtEl>
                                          <p:spTgt spid="184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achmaninoff Edition: Complete Works (2009)">
            <a:hlinkClick r:id="rId2" tooltip="Оригинальный размер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285750"/>
            <a:ext cx="4429125" cy="62865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357188" y="357188"/>
            <a:ext cx="3643312" cy="621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Когда Сережа был маленьким, он часто посещал с бабушкой  новгородские храмы и монастыри и очень любил слушать перезвон церковных  колоколов. Музыка русских колоколов запала в душу и позже нашла свое отражение в его произведения, таких как  поэма «Колокола», « фортепианный концерт.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357188"/>
            <a:ext cx="2928937" cy="621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Сергей Васильевич очень любил русскую природу и сумел передать в музыке  ее красоту. Многие   его произведения  не имеют программного названия, но передают настроение и образы природы.</a:t>
            </a:r>
          </a:p>
        </p:txBody>
      </p:sp>
      <p:pic>
        <p:nvPicPr>
          <p:cNvPr id="27650" name="Picture 2" descr="Rachmaninoff Edition: Complete Works (2009)">
            <a:hlinkClick r:id="rId3" tooltip="Оригинальный размер изображения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285750"/>
            <a:ext cx="5214937" cy="62865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20484" name="Рахманинов_Концерт №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4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Rachmaninoff Edition: Complete Works (2009)">
            <a:hlinkClick r:id="rId2" tooltip="Оригинальный размер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214313"/>
            <a:ext cx="5072063" cy="635793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226</Words>
  <Application>Microsoft Office PowerPoint</Application>
  <PresentationFormat>Экран (4:3)</PresentationFormat>
  <Paragraphs>16</Paragraphs>
  <Slides>15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Сергей Васильевич Рахманинов великий  русский композитор. Родился 20 марта 1873 году в имении своих родителе в деревенской глуши в Новгородской губернии.  </vt:lpstr>
      <vt:lpstr>С самого рождения мальчик рос в окружении пленительной, но суровой красоты русской северной природы: дремучих лесов , бескрайних просторов заснеженных полей, живописных берегов реки Волхов.  </vt:lpstr>
      <vt:lpstr>Родители маленького Сережи играли на рояле и мальчика уже с ранних лет начали учить музыке.  Его одаренность проявилась в 4 года. Он закончил московскую консерваторию с золотой медалью, и его имя было занесено на мраморную доску консерватории. </vt:lpstr>
      <vt:lpstr>    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Работа выполнена Трубицыной СВ  муз/рук 501 ДОУ  «Медвежонок». Использовался материал с сайта:  http://nnm.ru/blogs/utvamu/rachmaninoff-edition-complete-works-2015/ Картины  И.Левитана «Тихая обитель» 1890г.                                          «Золотой плес»  1889г.                                          «Вечерний звон» 1892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23</cp:revision>
  <dcterms:created xsi:type="dcterms:W3CDTF">2012-03-15T14:46:19Z</dcterms:created>
  <dcterms:modified xsi:type="dcterms:W3CDTF">2018-01-12T14:03:02Z</dcterms:modified>
</cp:coreProperties>
</file>